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FFFF"/>
    <a:srgbClr val="99FF66"/>
    <a:srgbClr val="00FF00"/>
    <a:srgbClr val="CCFFCC"/>
    <a:srgbClr val="0000CC"/>
    <a:srgbClr val="FF00FF"/>
    <a:srgbClr val="3366FF"/>
    <a:srgbClr val="FFFFCC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5" autoAdjust="0"/>
    <p:restoredTop sz="96429" autoAdjust="0"/>
  </p:normalViewPr>
  <p:slideViewPr>
    <p:cSldViewPr>
      <p:cViewPr varScale="1">
        <p:scale>
          <a:sx n="80" d="100"/>
          <a:sy n="80" d="100"/>
        </p:scale>
        <p:origin x="3654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B299-398B-4979-9E73-E20F41E712D2}" type="datetimeFigureOut">
              <a:rPr kumimoji="1" lang="ja-JP" altLang="en-US" smtClean="0"/>
              <a:pPr/>
              <a:t>2022/3/23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7FFD-3D24-4EC2-AEC8-E83A8D96C0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25853" y="3344749"/>
            <a:ext cx="6206293" cy="18625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新型コロナウィルス感染対策強化のため、</a:t>
            </a:r>
            <a:r>
              <a:rPr lang="ja-JP" altLang="en-US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完全予約制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とし、</a:t>
            </a: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面談時間はお一人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分とさせていただきます。</a:t>
            </a: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当日発熱・風邪等の症状が有る方は、対面相談をお断りさせていただきます。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60" y="9349155"/>
            <a:ext cx="422160" cy="422160"/>
          </a:xfrm>
          <a:prstGeom prst="rect">
            <a:avLst/>
          </a:prstGeom>
        </p:spPr>
      </p:pic>
      <p:sp>
        <p:nvSpPr>
          <p:cNvPr id="32" name="角丸四角形 31"/>
          <p:cNvSpPr/>
          <p:nvPr/>
        </p:nvSpPr>
        <p:spPr>
          <a:xfrm>
            <a:off x="480325" y="1816463"/>
            <a:ext cx="5897350" cy="1403947"/>
          </a:xfrm>
          <a:prstGeom prst="roundRect">
            <a:avLst>
              <a:gd name="adj" fmla="val 9874"/>
            </a:avLst>
          </a:prstGeom>
          <a:noFill/>
          <a:ln w="19050" cmpd="sng">
            <a:solidFill>
              <a:srgbClr val="002060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dirty="0">
                <a:solidFill>
                  <a:schemeClr val="tx1"/>
                </a:solidFill>
              </a:rPr>
              <a:t>○ 症状、通院状況、職務経験等を相談しながら、再就職の検討や　　　</a:t>
            </a:r>
            <a:endParaRPr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　求人の紹介を行います。　　　　　　　　　　　　　　　　　　　</a:t>
            </a:r>
          </a:p>
          <a:p>
            <a:r>
              <a:rPr lang="ja-JP" altLang="en-US" sz="1600" dirty="0">
                <a:solidFill>
                  <a:schemeClr val="tx1"/>
                </a:solidFill>
              </a:rPr>
              <a:t>○ 仕事復帰の不安解消のための相談に応じます。</a:t>
            </a:r>
          </a:p>
          <a:p>
            <a:r>
              <a:rPr lang="ja-JP" altLang="en-US" sz="1600" dirty="0">
                <a:solidFill>
                  <a:schemeClr val="tx1"/>
                </a:solidFill>
              </a:rPr>
              <a:t>○ 応募書類の作成や面接の受け方についてアドバイスします。</a:t>
            </a:r>
          </a:p>
          <a:p>
            <a:r>
              <a:rPr lang="ja-JP" altLang="en-US" sz="1600" dirty="0">
                <a:solidFill>
                  <a:schemeClr val="tx1"/>
                </a:solidFill>
              </a:rPr>
              <a:t>○ 職業訓練や就職支援セミナーなどをご紹介します。</a:t>
            </a:r>
          </a:p>
          <a:p>
            <a:pPr algn="ctr"/>
            <a:endParaRPr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571" y="-51556"/>
            <a:ext cx="6597590" cy="985327"/>
          </a:xfrm>
        </p:spPr>
        <p:txBody>
          <a:bodyPr>
            <a:normAutofit/>
          </a:bodyPr>
          <a:lstStyle/>
          <a:p>
            <a:pPr indent="87313"/>
            <a:r>
              <a:rPr kumimoji="1" lang="ja-JP" altLang="en-US" sz="2800" b="1" dirty="0">
                <a:solidFill>
                  <a:srgbClr val="0000CC"/>
                </a:solidFill>
                <a:latin typeface="HG丸ｺﾞｼｯｸM-PRO" pitchFamily="50" charset="-128"/>
                <a:ea typeface="HG丸ｺﾞｼｯｸM-PRO" pitchFamily="50" charset="-128"/>
              </a:rPr>
              <a:t>長期療養しながら、</a:t>
            </a:r>
            <a:r>
              <a:rPr lang="ja-JP" altLang="en-US" sz="2800" b="1" dirty="0">
                <a:solidFill>
                  <a:srgbClr val="0000CC"/>
                </a:solidFill>
                <a:latin typeface="HG丸ｺﾞｼｯｸM-PRO" pitchFamily="50" charset="-128"/>
                <a:ea typeface="HG丸ｺﾞｼｯｸM-PRO" pitchFamily="50" charset="-128"/>
              </a:rPr>
              <a:t>働きたい</a:t>
            </a:r>
            <a:r>
              <a:rPr kumimoji="1" lang="ja-JP" altLang="en-US" sz="2800" b="1" dirty="0">
                <a:solidFill>
                  <a:srgbClr val="0000CC"/>
                </a:solidFill>
                <a:latin typeface="HG丸ｺﾞｼｯｸM-PRO" pitchFamily="50" charset="-128"/>
                <a:ea typeface="HG丸ｺﾞｼｯｸM-PRO" pitchFamily="50" charset="-128"/>
              </a:rPr>
              <a:t>方へ</a:t>
            </a:r>
            <a:br>
              <a:rPr kumimoji="1" lang="en-US" altLang="ja-JP" sz="2000" b="1" dirty="0">
                <a:solidFill>
                  <a:srgbClr val="0000CC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2000" b="1" dirty="0">
                <a:solidFill>
                  <a:srgbClr val="0000CC"/>
                </a:solidFill>
                <a:latin typeface="HG丸ｺﾞｼｯｸM-PRO" pitchFamily="50" charset="-128"/>
                <a:ea typeface="HG丸ｺﾞｼｯｸM-PRO" pitchFamily="50" charset="-128"/>
              </a:rPr>
              <a:t>～ハローワーク高松による出張就職相談のご案内～</a:t>
            </a:r>
            <a:endParaRPr kumimoji="1" lang="ja-JP" altLang="en-US" sz="2000" b="1" dirty="0">
              <a:solidFill>
                <a:srgbClr val="0000CC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060" y="700192"/>
            <a:ext cx="6534101" cy="1138434"/>
          </a:xfr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7313" algn="l">
              <a:lnSpc>
                <a:spcPts val="1900"/>
              </a:lnSpc>
              <a:spcBef>
                <a:spcPts val="0"/>
              </a:spcBef>
            </a:pPr>
            <a:endParaRPr lang="en-US" altLang="ja-JP" sz="16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r>
              <a:rPr lang="ja-JP" altLang="en-US" sz="2000" b="1" dirty="0">
                <a:solidFill>
                  <a:srgbClr val="3366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lang="ja-JP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就労に関する悩み・</a:t>
            </a:r>
            <a:r>
              <a:rPr lang="ja-JP" altLang="en-US" sz="1800" b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不安 をハローワーク高松が対応します</a:t>
            </a:r>
            <a:endParaRPr lang="ja-JP" altLang="en-US" sz="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ハローワーク高松から、専門の就職支援担当者「就職支援ナビ</a:t>
            </a:r>
          </a:p>
          <a:p>
            <a:pPr marL="87313" algn="l">
              <a:lnSpc>
                <a:spcPts val="1900"/>
              </a:lnSpc>
              <a:spcBef>
                <a:spcPts val="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ゲーター」が院内に出張し、あなたの就職を支援します。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08218" y="5366823"/>
            <a:ext cx="4923928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香川大学医学部附属病院 がん相談支援センター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出張相談窓口　　　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TEL:087-891-2473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相談日前日</a:t>
            </a:r>
            <a:r>
              <a:rPr kumimoji="1" lang="en-US" altLang="ja-JP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時までにご連絡下さい。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32500" y="8734205"/>
            <a:ext cx="5644661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相談日　第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木曜日・第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火曜日 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時～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時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＊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開催予定は変更する可能性が有りますのでご了承ください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19691" y="9129464"/>
            <a:ext cx="2840647" cy="819978"/>
          </a:xfrm>
          <a:prstGeom prst="rect">
            <a:avLst/>
          </a:prstGeom>
          <a:noFill/>
          <a:ln w="6350" cap="rnd">
            <a:noFill/>
            <a:prstDash val="sysDot"/>
            <a:miter lim="800000"/>
            <a:headEnd/>
            <a:tailEnd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香川労働局　ハローワーク高松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+mn-ea"/>
              </a:rPr>
              <a:t>TEL</a:t>
            </a:r>
            <a:r>
              <a:rPr lang="ja-JP" altLang="en-US" sz="1400" b="1" dirty="0">
                <a:latin typeface="+mn-ea"/>
              </a:rPr>
              <a:t>：　０８７－８０６－００４５</a:t>
            </a:r>
            <a:endParaRPr lang="ja-JP" altLang="en-US" sz="1400" b="1" dirty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104964" y="9059362"/>
            <a:ext cx="3924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+mn-ea"/>
              </a:rPr>
              <a:t>　</a:t>
            </a:r>
            <a:endParaRPr lang="en-US" altLang="ja-JP" sz="1600" b="1" dirty="0">
              <a:latin typeface="+mn-ea"/>
            </a:endParaRPr>
          </a:p>
          <a:p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受付時間：月曜日～金曜日（祝日及び年末年始を除く）</a:t>
            </a: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８時３０分～１７時１５分</a:t>
            </a:r>
            <a:endParaRPr lang="ja-JP" altLang="en-US" sz="1400" dirty="0">
              <a:solidFill>
                <a:schemeClr val="bg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0325" y="6326541"/>
            <a:ext cx="594901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</a:t>
            </a:r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２年度ハローワーク高松による出張就職相談日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19691" y="5540509"/>
            <a:ext cx="1037402" cy="54517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ご予約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55220" y="6695873"/>
            <a:ext cx="461512" cy="1653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81" y="6684888"/>
            <a:ext cx="6193080" cy="189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42033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C6EE85CFF4561049945C5AD9E67B5154" ma:contentTypeVersion="2" ma:contentTypeDescription="" ma:contentTypeScope="" ma:versionID="74af4844f41604c643bd92f042021f30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F67508F-6375-4A0C-85AE-04389F0CA3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E84D70-7E4C-45B1-84C2-C349BA309ECA}">
  <ds:schemaRefs>
    <ds:schemaRef ds:uri="http://purl.org/dc/elements/1.1/"/>
    <ds:schemaRef ds:uri="http://schemas.microsoft.com/office/2006/metadata/properties"/>
    <ds:schemaRef ds:uri="8B97BE19-CDDD-400E-817A-CFDD13F7EC1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02A8BB-0868-41B5-84E7-1C2FBCBE4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1855</TotalTime>
  <Words>290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blank</vt:lpstr>
      <vt:lpstr>長期療養しながら、働きたい方へ ～ハローワーク高松による出張就職相談のご案内～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がん等の長期の療養を受けながら就業を希望する方へ ～ハローワーク○○による 就職支援のご案内～</dc:title>
  <dc:creator>厚生労働省ネットワークシステム</dc:creator>
  <cp:lastModifiedBy>裕子 永尾</cp:lastModifiedBy>
  <cp:revision>219</cp:revision>
  <cp:lastPrinted>2022-03-23T06:45:18Z</cp:lastPrinted>
  <dcterms:created xsi:type="dcterms:W3CDTF">2013-01-22T12:32:15Z</dcterms:created>
  <dcterms:modified xsi:type="dcterms:W3CDTF">2022-03-23T06:46:01Z</dcterms:modified>
</cp:coreProperties>
</file>