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6"/>
  </p:notesMasterIdLst>
  <p:sldIdLst>
    <p:sldId id="256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  <a:srgbClr val="FFCC99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3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50529" cy="497524"/>
          </a:xfrm>
          <a:prstGeom prst="rect">
            <a:avLst/>
          </a:prstGeom>
        </p:spPr>
        <p:txBody>
          <a:bodyPr vert="horz" lIns="91505" tIns="45749" rIns="91505" bIns="457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05" tIns="45749" rIns="91505" bIns="45749" rtlCol="0"/>
          <a:lstStyle>
            <a:lvl1pPr algn="r">
              <a:defRPr sz="1200"/>
            </a:lvl1pPr>
          </a:lstStyle>
          <a:p>
            <a:fld id="{915328EA-CF85-430B-AEA9-19DD45059A21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5" tIns="45749" rIns="91505" bIns="457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9" y="4782906"/>
            <a:ext cx="5446396" cy="3913425"/>
          </a:xfrm>
          <a:prstGeom prst="rect">
            <a:avLst/>
          </a:prstGeom>
        </p:spPr>
        <p:txBody>
          <a:bodyPr vert="horz" lIns="91505" tIns="45749" rIns="91505" bIns="457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1814"/>
            <a:ext cx="2950529" cy="497524"/>
          </a:xfrm>
          <a:prstGeom prst="rect">
            <a:avLst/>
          </a:prstGeom>
        </p:spPr>
        <p:txBody>
          <a:bodyPr vert="horz" lIns="91505" tIns="45749" rIns="91505" bIns="457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05" tIns="45749" rIns="91505" bIns="45749" rtlCol="0" anchor="b"/>
          <a:lstStyle>
            <a:lvl1pPr algn="r">
              <a:defRPr sz="1200"/>
            </a:lvl1pPr>
          </a:lstStyle>
          <a:p>
            <a:fld id="{1F80C8F3-61C1-408A-90F2-59735E771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6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6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8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1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340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53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46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14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6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33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47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721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01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621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270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06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579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345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110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960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84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06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044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79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5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21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87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767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7281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884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2519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68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5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828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347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8888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960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302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42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5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9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35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9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5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3E81CA-4F25-476F-A649-5C49E3140296}" type="datetimeFigureOut">
              <a:rPr kumimoji="1" lang="ja-JP" altLang="en-US" smtClean="0"/>
              <a:pPr/>
              <a:t>2018/12/6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4ABC-A8D0-423C-BE0E-5A11EFB117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4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4704" y="251521"/>
            <a:ext cx="5472608" cy="1008111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がん患者サロンへ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ようこそ</a:t>
            </a:r>
            <a:endParaRPr kumimoji="1" lang="ja-JP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30575" y="6825993"/>
            <a:ext cx="2943505" cy="876533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ja-JP" altLang="en-US" sz="37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連絡先</a:t>
            </a:r>
            <a:r>
              <a:rPr lang="ja-JP" altLang="en-US" sz="37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7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香川大学医学部附属病院　</a:t>
            </a:r>
            <a:endParaRPr lang="en-US" altLang="ja-JP" sz="37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37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   がん相談支援センター　　　　　　　</a:t>
            </a:r>
            <a:endParaRPr lang="en-US" altLang="ja-JP" sz="37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37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      ℡：</a:t>
            </a:r>
            <a:r>
              <a:rPr lang="en-US" altLang="ja-JP" sz="37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087-891-2473</a:t>
            </a:r>
            <a:endParaRPr lang="ja-JP" altLang="en-US" sz="37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37358" y="1393462"/>
            <a:ext cx="662469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がん患者サロンとは、患者さん同士の語らいの場です。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がん患者さんとそのご家族の方なら、どなたでも参加できます。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 他院に通院中の方もお気軽にご参加ください。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en-US" altLang="ja-JP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日時：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31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日（木）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14:00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16:00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　　　　　　　　　　　　　　　　　</a:t>
            </a:r>
            <a:r>
              <a:rPr lang="en-US" altLang="ja-JP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場所：香川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大学医学部附属病院</a:t>
            </a:r>
            <a:endParaRPr lang="en-US" altLang="ja-JP" sz="16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 　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西病棟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階　カンファレンスルーム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下に案内図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02788" y="3579798"/>
            <a:ext cx="59785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Ⅰ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ミニ講演会（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14:00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～　）</a:t>
            </a:r>
            <a:endParaRPr lang="en-US" altLang="ja-JP" sz="1600" b="1" dirty="0" smtClean="0">
              <a:solidFill>
                <a:schemeClr val="accent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講演：</a:t>
            </a:r>
            <a:r>
              <a:rPr lang="en-US" altLang="ja-JP" sz="16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治療中も自分らしくいるために</a:t>
            </a:r>
            <a:r>
              <a:rPr lang="en-US" altLang="ja-JP" sz="16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～ウィッグ選び・メイク・ヘアケアについて～</a:t>
            </a:r>
            <a:endParaRPr lang="en-US" altLang="ja-JP" sz="1600" b="1" dirty="0" smtClean="0">
              <a:solidFill>
                <a:schemeClr val="accent5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6799" y="4587850"/>
            <a:ext cx="50709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　講師：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NPO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法人日本ヘアエピテーゼ協会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       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　再現美容師　安部　香緒里　先生</a:t>
            </a:r>
            <a:endParaRPr lang="ja-JP" altLang="en-US" sz="1600" dirty="0"/>
          </a:p>
        </p:txBody>
      </p:sp>
      <p:sp>
        <p:nvSpPr>
          <p:cNvPr id="10" name="正方形/長方形 9"/>
          <p:cNvSpPr/>
          <p:nvPr/>
        </p:nvSpPr>
        <p:spPr>
          <a:xfrm>
            <a:off x="419809" y="5925222"/>
            <a:ext cx="5634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Ⅱ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部　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話し合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いの時間（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15:00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頃～　）</a:t>
            </a:r>
            <a:endParaRPr lang="en-US" altLang="ja-JP" sz="1600" b="1" dirty="0" smtClean="0">
              <a:solidFill>
                <a:schemeClr val="accent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　 </a:t>
            </a:r>
            <a:r>
              <a:rPr lang="ja-JP" altLang="en-US" sz="1500" dirty="0" smtClean="0">
                <a:latin typeface="HG丸ｺﾞｼｯｸM-PRO" pitchFamily="50" charset="-128"/>
                <a:ea typeface="HG丸ｺﾞｼｯｸM-PRO" pitchFamily="50" charset="-128"/>
              </a:rPr>
              <a:t>患者さん同士・ご家族の語らいの時間です。</a:t>
            </a:r>
          </a:p>
          <a:p>
            <a:r>
              <a:rPr lang="ja-JP" altLang="en-US" sz="1500" dirty="0" smtClean="0">
                <a:latin typeface="HG丸ｺﾞｼｯｸM-PRO" pitchFamily="50" charset="-128"/>
                <a:ea typeface="HG丸ｺﾞｼｯｸM-PRO" pitchFamily="50" charset="-128"/>
              </a:rPr>
              <a:t>　 どうぞお気軽にご参加ください。 途中退出可能です。</a:t>
            </a:r>
            <a:endParaRPr lang="en-US" altLang="ja-JP" sz="15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500" dirty="0" smtClean="0">
                <a:latin typeface="HG丸ｺﾞｼｯｸM-PRO" pitchFamily="50" charset="-128"/>
                <a:ea typeface="HG丸ｺﾞｼｯｸM-PRO" pitchFamily="50" charset="-128"/>
              </a:rPr>
              <a:t>　 </a:t>
            </a:r>
            <a:endParaRPr lang="ja-JP" altLang="en-US" sz="15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330576" y="7557427"/>
            <a:ext cx="2906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お車でお越しの際には、病院駐車場をご利用ください。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駐車券をお持ちいただければ、駐車料金が無料になります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200" dirty="0" smtClean="0">
              <a:solidFill>
                <a:srgbClr val="FF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3" name="Picture 2" descr="C:\Users\地域連携\Desktop\catchyok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0968" y="8356076"/>
            <a:ext cx="3527425" cy="57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75" y="6845641"/>
            <a:ext cx="2610293" cy="211835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  <a:alpha val="48000"/>
              </a:schemeClr>
            </a:solidFill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908720" y="8820472"/>
            <a:ext cx="144016" cy="143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8513">
            <a:off x="4029338" y="5176707"/>
            <a:ext cx="780678" cy="7806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1" t="16707" r="1732" b="6024"/>
          <a:stretch/>
        </p:blipFill>
        <p:spPr>
          <a:xfrm rot="20312169">
            <a:off x="5200149" y="4816059"/>
            <a:ext cx="1073931" cy="9933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281">
            <a:off x="886346" y="5145458"/>
            <a:ext cx="754421" cy="754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42" t="25478" r="7427" b="10262"/>
          <a:stretch/>
        </p:blipFill>
        <p:spPr>
          <a:xfrm rot="578129">
            <a:off x="2102395" y="5211825"/>
            <a:ext cx="678533" cy="640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0" r="32360" b="33200"/>
          <a:stretch/>
        </p:blipFill>
        <p:spPr>
          <a:xfrm>
            <a:off x="2904355" y="5162637"/>
            <a:ext cx="813655" cy="80882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4" r="22016" b="8163"/>
          <a:stretch/>
        </p:blipFill>
        <p:spPr>
          <a:xfrm>
            <a:off x="-1760" y="398916"/>
            <a:ext cx="1183318" cy="1802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59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がん患者サロンへ ようこそ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がん患者サロンへ 　　　ようこそ</dc:title>
  <dc:creator>user1</dc:creator>
  <cp:lastModifiedBy>user</cp:lastModifiedBy>
  <cp:revision>100</cp:revision>
  <cp:lastPrinted>2018-12-06T01:39:39Z</cp:lastPrinted>
  <dcterms:created xsi:type="dcterms:W3CDTF">2017-02-15T06:41:33Z</dcterms:created>
  <dcterms:modified xsi:type="dcterms:W3CDTF">2018-12-06T01:39:53Z</dcterms:modified>
</cp:coreProperties>
</file>