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</p:sldMasterIdLst>
  <p:notesMasterIdLst>
    <p:notesMasterId r:id="rId6"/>
  </p:notesMasterIdLst>
  <p:sldIdLst>
    <p:sldId id="256" r:id="rId5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9900"/>
    <a:srgbClr val="FFCC99"/>
    <a:srgbClr val="FFCCFF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2634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6" y="0"/>
            <a:ext cx="2950529" cy="497524"/>
          </a:xfrm>
          <a:prstGeom prst="rect">
            <a:avLst/>
          </a:prstGeom>
        </p:spPr>
        <p:txBody>
          <a:bodyPr vert="horz" lIns="91505" tIns="45749" rIns="91505" bIns="4574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082" y="0"/>
            <a:ext cx="2950529" cy="497524"/>
          </a:xfrm>
          <a:prstGeom prst="rect">
            <a:avLst/>
          </a:prstGeom>
        </p:spPr>
        <p:txBody>
          <a:bodyPr vert="horz" lIns="91505" tIns="45749" rIns="91505" bIns="45749" rtlCol="0"/>
          <a:lstStyle>
            <a:lvl1pPr algn="r">
              <a:defRPr sz="1200"/>
            </a:lvl1pPr>
          </a:lstStyle>
          <a:p>
            <a:fld id="{915328EA-CF85-430B-AEA9-19DD45059A21}" type="datetimeFigureOut">
              <a:rPr kumimoji="1" lang="ja-JP" altLang="en-US" smtClean="0"/>
              <a:t>2018/12/6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6300" y="1243013"/>
            <a:ext cx="25146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05" tIns="45749" rIns="91505" bIns="4574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409" y="4782906"/>
            <a:ext cx="5446396" cy="3913425"/>
          </a:xfrm>
          <a:prstGeom prst="rect">
            <a:avLst/>
          </a:prstGeom>
        </p:spPr>
        <p:txBody>
          <a:bodyPr vert="horz" lIns="91505" tIns="45749" rIns="91505" bIns="45749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6" y="9441814"/>
            <a:ext cx="2950529" cy="497524"/>
          </a:xfrm>
          <a:prstGeom prst="rect">
            <a:avLst/>
          </a:prstGeom>
        </p:spPr>
        <p:txBody>
          <a:bodyPr vert="horz" lIns="91505" tIns="45749" rIns="91505" bIns="4574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082" y="9441814"/>
            <a:ext cx="2950529" cy="497524"/>
          </a:xfrm>
          <a:prstGeom prst="rect">
            <a:avLst/>
          </a:prstGeom>
        </p:spPr>
        <p:txBody>
          <a:bodyPr vert="horz" lIns="91505" tIns="45749" rIns="91505" bIns="45749" rtlCol="0" anchor="b"/>
          <a:lstStyle>
            <a:lvl1pPr algn="r">
              <a:defRPr sz="1200"/>
            </a:lvl1pPr>
          </a:lstStyle>
          <a:p>
            <a:fld id="{1F80C8F3-61C1-408A-90F2-59735E7713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7261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50" y="1499373"/>
            <a:ext cx="5143500" cy="3183467"/>
          </a:xfrm>
        </p:spPr>
        <p:txBody>
          <a:bodyPr anchor="b">
            <a:normAutofit/>
          </a:bodyPr>
          <a:lstStyle>
            <a:lvl1pPr algn="ctr">
              <a:defRPr sz="337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>
            <a:normAutofit/>
          </a:bodyPr>
          <a:lstStyle>
            <a:lvl1pPr marL="0" indent="0" algn="ctr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57175" indent="0" algn="ctr">
              <a:buNone/>
              <a:defRPr sz="1575"/>
            </a:lvl2pPr>
            <a:lvl3pPr marL="514350" indent="0" algn="ctr">
              <a:buNone/>
              <a:defRPr sz="1350"/>
            </a:lvl3pPr>
            <a:lvl4pPr marL="771525" indent="0" algn="ctr">
              <a:buNone/>
              <a:defRPr sz="1125"/>
            </a:lvl4pPr>
            <a:lvl5pPr marL="1028700" indent="0" algn="ctr">
              <a:buNone/>
              <a:defRPr sz="1125"/>
            </a:lvl5pPr>
            <a:lvl6pPr marL="1285875" indent="0" algn="ctr">
              <a:buNone/>
              <a:defRPr sz="1125"/>
            </a:lvl6pPr>
            <a:lvl7pPr marL="1543050" indent="0" algn="ctr">
              <a:buNone/>
              <a:defRPr sz="1125"/>
            </a:lvl7pPr>
            <a:lvl8pPr marL="1800225" indent="0" algn="ctr">
              <a:buNone/>
              <a:defRPr sz="1125"/>
            </a:lvl8pPr>
            <a:lvl9pPr marL="2057400" indent="0" algn="ctr">
              <a:buNone/>
              <a:defRPr sz="1125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81CA-4F25-476F-A649-5C49E3140296}" type="datetimeFigureOut">
              <a:rPr kumimoji="1" lang="ja-JP" altLang="en-US" smtClean="0"/>
              <a:pPr/>
              <a:t>2018/12/6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84ABC-A8D0-423C-BE0E-5A11EFB117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1162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81CA-4F25-476F-A649-5C49E3140296}" type="datetimeFigureOut">
              <a:rPr kumimoji="1" lang="ja-JP" altLang="en-US" smtClean="0"/>
              <a:pPr/>
              <a:t>2018/12/6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84ABC-A8D0-423C-BE0E-5A11EFB117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4384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6" y="480483"/>
            <a:ext cx="1478756" cy="77491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7" y="480483"/>
            <a:ext cx="4350544" cy="7749116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81CA-4F25-476F-A649-5C49E3140296}" type="datetimeFigureOut">
              <a:rPr kumimoji="1" lang="ja-JP" altLang="en-US" smtClean="0"/>
              <a:pPr/>
              <a:t>2018/12/6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84ABC-A8D0-423C-BE0E-5A11EFB117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12123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50" y="1499373"/>
            <a:ext cx="5143500" cy="3183467"/>
          </a:xfrm>
        </p:spPr>
        <p:txBody>
          <a:bodyPr anchor="b">
            <a:normAutofit/>
          </a:bodyPr>
          <a:lstStyle>
            <a:lvl1pPr algn="ctr">
              <a:defRPr sz="337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>
            <a:normAutofit/>
          </a:bodyPr>
          <a:lstStyle>
            <a:lvl1pPr marL="0" indent="0" algn="ctr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57175" indent="0" algn="ctr">
              <a:buNone/>
              <a:defRPr sz="1575"/>
            </a:lvl2pPr>
            <a:lvl3pPr marL="514350" indent="0" algn="ctr">
              <a:buNone/>
              <a:defRPr sz="1350"/>
            </a:lvl3pPr>
            <a:lvl4pPr marL="771525" indent="0" algn="ctr">
              <a:buNone/>
              <a:defRPr sz="1125"/>
            </a:lvl4pPr>
            <a:lvl5pPr marL="1028700" indent="0" algn="ctr">
              <a:buNone/>
              <a:defRPr sz="1125"/>
            </a:lvl5pPr>
            <a:lvl6pPr marL="1285875" indent="0" algn="ctr">
              <a:buNone/>
              <a:defRPr sz="1125"/>
            </a:lvl6pPr>
            <a:lvl7pPr marL="1543050" indent="0" algn="ctr">
              <a:buNone/>
              <a:defRPr sz="1125"/>
            </a:lvl7pPr>
            <a:lvl8pPr marL="1800225" indent="0" algn="ctr">
              <a:buNone/>
              <a:defRPr sz="1125"/>
            </a:lvl8pPr>
            <a:lvl9pPr marL="2057400" indent="0" algn="ctr">
              <a:buNone/>
              <a:defRPr sz="1125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81CA-4F25-476F-A649-5C49E3140296}" type="datetimeFigureOut">
              <a:rPr kumimoji="1" lang="ja-JP" altLang="en-US" smtClean="0"/>
              <a:pPr/>
              <a:t>2018/12/6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84ABC-A8D0-423C-BE0E-5A11EFB117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23409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81CA-4F25-476F-A649-5C49E3140296}" type="datetimeFigureOut">
              <a:rPr kumimoji="1" lang="ja-JP" altLang="en-US" smtClean="0"/>
              <a:pPr/>
              <a:t>2018/12/6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84ABC-A8D0-423C-BE0E-5A11EFB117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72536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83231"/>
            <a:ext cx="5915025" cy="3801611"/>
          </a:xfrm>
        </p:spPr>
        <p:txBody>
          <a:bodyPr anchor="b">
            <a:normAutofit/>
          </a:bodyPr>
          <a:lstStyle>
            <a:lvl1pPr>
              <a:defRPr sz="3375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070178"/>
            <a:ext cx="5915025" cy="2000249"/>
          </a:xfrm>
        </p:spPr>
        <p:txBody>
          <a:bodyPr anchor="t">
            <a:normAutofit/>
          </a:bodyPr>
          <a:lstStyle>
            <a:lvl1pPr marL="0" indent="0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5717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81CA-4F25-476F-A649-5C49E3140296}" type="datetimeFigureOut">
              <a:rPr kumimoji="1" lang="ja-JP" altLang="en-US" smtClean="0"/>
              <a:pPr/>
              <a:t>2018/12/6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84ABC-A8D0-423C-BE0E-5A11EFB117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46464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5384" y="2438401"/>
            <a:ext cx="2914650" cy="58017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8401"/>
            <a:ext cx="2914650" cy="58017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81CA-4F25-476F-A649-5C49E3140296}" type="datetimeFigureOut">
              <a:rPr kumimoji="1" lang="ja-JP" altLang="en-US" smtClean="0"/>
              <a:pPr/>
              <a:t>2018/12/6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84ABC-A8D0-423C-BE0E-5A11EFB117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21454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384" y="2242467"/>
            <a:ext cx="2900363" cy="1100932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384" y="3343401"/>
            <a:ext cx="2900363" cy="490736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2468"/>
            <a:ext cx="2914651" cy="1100931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3401"/>
            <a:ext cx="2914651" cy="490736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81CA-4F25-476F-A649-5C49E3140296}" type="datetimeFigureOut">
              <a:rPr kumimoji="1" lang="ja-JP" altLang="en-US" smtClean="0"/>
              <a:pPr/>
              <a:t>2018/12/6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84ABC-A8D0-423C-BE0E-5A11EFB117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0650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81CA-4F25-476F-A649-5C49E3140296}" type="datetimeFigureOut">
              <a:rPr kumimoji="1" lang="ja-JP" altLang="en-US" smtClean="0"/>
              <a:pPr/>
              <a:t>2018/12/6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84ABC-A8D0-423C-BE0E-5A11EFB117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9334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81CA-4F25-476F-A649-5C49E3140296}" type="datetimeFigureOut">
              <a:rPr kumimoji="1" lang="ja-JP" altLang="en-US" smtClean="0"/>
              <a:pPr/>
              <a:t>2018/12/6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84ABC-A8D0-423C-BE0E-5A11EFB117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45470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202" y="609601"/>
            <a:ext cx="2211705" cy="2133596"/>
          </a:xfrm>
        </p:spPr>
        <p:txBody>
          <a:bodyPr anchor="b">
            <a:normAutofit/>
          </a:bodyPr>
          <a:lstStyle>
            <a:lvl1pPr>
              <a:defRPr sz="1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4650" y="1320800"/>
            <a:ext cx="3471863" cy="6502400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202" y="2743199"/>
            <a:ext cx="2211705" cy="508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900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81CA-4F25-476F-A649-5C49E3140296}" type="datetimeFigureOut">
              <a:rPr kumimoji="1" lang="ja-JP" altLang="en-US" smtClean="0"/>
              <a:pPr/>
              <a:t>2018/12/6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84ABC-A8D0-423C-BE0E-5A11EFB117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5195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81CA-4F25-476F-A649-5C49E3140296}" type="datetimeFigureOut">
              <a:rPr kumimoji="1" lang="ja-JP" altLang="en-US" smtClean="0"/>
              <a:pPr/>
              <a:t>2018/12/6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84ABC-A8D0-423C-BE0E-5A11EFB117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17214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202" y="609600"/>
            <a:ext cx="2211705" cy="2133600"/>
          </a:xfrm>
        </p:spPr>
        <p:txBody>
          <a:bodyPr anchor="b">
            <a:normAutofit/>
          </a:bodyPr>
          <a:lstStyle>
            <a:lvl1pPr>
              <a:defRPr sz="1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14650" y="1320800"/>
            <a:ext cx="3471863" cy="6502400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202" y="2743200"/>
            <a:ext cx="2211705" cy="508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900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81CA-4F25-476F-A649-5C49E3140296}" type="datetimeFigureOut">
              <a:rPr kumimoji="1" lang="ja-JP" altLang="en-US" smtClean="0"/>
              <a:pPr/>
              <a:t>2018/12/6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84ABC-A8D0-423C-BE0E-5A11EFB117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20182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81CA-4F25-476F-A649-5C49E3140296}" type="datetimeFigureOut">
              <a:rPr kumimoji="1" lang="ja-JP" altLang="en-US" smtClean="0"/>
              <a:pPr/>
              <a:t>2018/12/6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84ABC-A8D0-423C-BE0E-5A11EFB117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66215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6" y="480483"/>
            <a:ext cx="1478756" cy="77491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7" y="480483"/>
            <a:ext cx="4350544" cy="7749116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81CA-4F25-476F-A649-5C49E3140296}" type="datetimeFigureOut">
              <a:rPr kumimoji="1" lang="ja-JP" altLang="en-US" smtClean="0"/>
              <a:pPr/>
              <a:t>2018/12/6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84ABC-A8D0-423C-BE0E-5A11EFB117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327083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50" y="1499373"/>
            <a:ext cx="5143500" cy="3183467"/>
          </a:xfrm>
        </p:spPr>
        <p:txBody>
          <a:bodyPr anchor="b">
            <a:normAutofit/>
          </a:bodyPr>
          <a:lstStyle>
            <a:lvl1pPr algn="ctr">
              <a:defRPr sz="337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>
            <a:normAutofit/>
          </a:bodyPr>
          <a:lstStyle>
            <a:lvl1pPr marL="0" indent="0" algn="ctr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57175" indent="0" algn="ctr">
              <a:buNone/>
              <a:defRPr sz="1575"/>
            </a:lvl2pPr>
            <a:lvl3pPr marL="514350" indent="0" algn="ctr">
              <a:buNone/>
              <a:defRPr sz="1350"/>
            </a:lvl3pPr>
            <a:lvl4pPr marL="771525" indent="0" algn="ctr">
              <a:buNone/>
              <a:defRPr sz="1125"/>
            </a:lvl4pPr>
            <a:lvl5pPr marL="1028700" indent="0" algn="ctr">
              <a:buNone/>
              <a:defRPr sz="1125"/>
            </a:lvl5pPr>
            <a:lvl6pPr marL="1285875" indent="0" algn="ctr">
              <a:buNone/>
              <a:defRPr sz="1125"/>
            </a:lvl6pPr>
            <a:lvl7pPr marL="1543050" indent="0" algn="ctr">
              <a:buNone/>
              <a:defRPr sz="1125"/>
            </a:lvl7pPr>
            <a:lvl8pPr marL="1800225" indent="0" algn="ctr">
              <a:buNone/>
              <a:defRPr sz="1125"/>
            </a:lvl8pPr>
            <a:lvl9pPr marL="2057400" indent="0" algn="ctr">
              <a:buNone/>
              <a:defRPr sz="1125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81CA-4F25-476F-A649-5C49E3140296}" type="datetimeFigureOut">
              <a:rPr kumimoji="1" lang="ja-JP" altLang="en-US" smtClean="0"/>
              <a:pPr/>
              <a:t>2018/12/6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84ABC-A8D0-423C-BE0E-5A11EFB117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230669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81CA-4F25-476F-A649-5C49E3140296}" type="datetimeFigureOut">
              <a:rPr kumimoji="1" lang="ja-JP" altLang="en-US" smtClean="0"/>
              <a:pPr/>
              <a:t>2018/12/6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84ABC-A8D0-423C-BE0E-5A11EFB117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357943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83231"/>
            <a:ext cx="5915025" cy="3801611"/>
          </a:xfrm>
        </p:spPr>
        <p:txBody>
          <a:bodyPr anchor="b">
            <a:normAutofit/>
          </a:bodyPr>
          <a:lstStyle>
            <a:lvl1pPr>
              <a:defRPr sz="3375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070178"/>
            <a:ext cx="5915025" cy="2000249"/>
          </a:xfrm>
        </p:spPr>
        <p:txBody>
          <a:bodyPr anchor="t">
            <a:normAutofit/>
          </a:bodyPr>
          <a:lstStyle>
            <a:lvl1pPr marL="0" indent="0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5717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81CA-4F25-476F-A649-5C49E3140296}" type="datetimeFigureOut">
              <a:rPr kumimoji="1" lang="ja-JP" altLang="en-US" smtClean="0"/>
              <a:pPr/>
              <a:t>2018/12/6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84ABC-A8D0-423C-BE0E-5A11EFB117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03459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5384" y="2438401"/>
            <a:ext cx="2914650" cy="58017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8401"/>
            <a:ext cx="2914650" cy="58017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81CA-4F25-476F-A649-5C49E3140296}" type="datetimeFigureOut">
              <a:rPr kumimoji="1" lang="ja-JP" altLang="en-US" smtClean="0"/>
              <a:pPr/>
              <a:t>2018/12/6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84ABC-A8D0-423C-BE0E-5A11EFB117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211054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384" y="2242467"/>
            <a:ext cx="2900363" cy="1100932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384" y="3343401"/>
            <a:ext cx="2900363" cy="490736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2468"/>
            <a:ext cx="2914651" cy="1100931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3401"/>
            <a:ext cx="2914651" cy="490736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81CA-4F25-476F-A649-5C49E3140296}" type="datetimeFigureOut">
              <a:rPr kumimoji="1" lang="ja-JP" altLang="en-US" smtClean="0"/>
              <a:pPr/>
              <a:t>2018/12/6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84ABC-A8D0-423C-BE0E-5A11EFB117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39604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81CA-4F25-476F-A649-5C49E3140296}" type="datetimeFigureOut">
              <a:rPr kumimoji="1" lang="ja-JP" altLang="en-US" smtClean="0"/>
              <a:pPr/>
              <a:t>2018/12/6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84ABC-A8D0-423C-BE0E-5A11EFB117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08414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81CA-4F25-476F-A649-5C49E3140296}" type="datetimeFigureOut">
              <a:rPr kumimoji="1" lang="ja-JP" altLang="en-US" smtClean="0"/>
              <a:pPr/>
              <a:t>2018/12/6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84ABC-A8D0-423C-BE0E-5A11EFB117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9064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83231"/>
            <a:ext cx="5915025" cy="3801611"/>
          </a:xfrm>
        </p:spPr>
        <p:txBody>
          <a:bodyPr anchor="b">
            <a:normAutofit/>
          </a:bodyPr>
          <a:lstStyle>
            <a:lvl1pPr>
              <a:defRPr sz="3375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070178"/>
            <a:ext cx="5915025" cy="2000249"/>
          </a:xfrm>
        </p:spPr>
        <p:txBody>
          <a:bodyPr anchor="t">
            <a:normAutofit/>
          </a:bodyPr>
          <a:lstStyle>
            <a:lvl1pPr marL="0" indent="0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5717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81CA-4F25-476F-A649-5C49E3140296}" type="datetimeFigureOut">
              <a:rPr kumimoji="1" lang="ja-JP" altLang="en-US" smtClean="0"/>
              <a:pPr/>
              <a:t>2018/12/6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84ABC-A8D0-423C-BE0E-5A11EFB117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204448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202" y="609601"/>
            <a:ext cx="2211705" cy="2133596"/>
          </a:xfrm>
        </p:spPr>
        <p:txBody>
          <a:bodyPr anchor="b">
            <a:normAutofit/>
          </a:bodyPr>
          <a:lstStyle>
            <a:lvl1pPr>
              <a:defRPr sz="1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4650" y="1320800"/>
            <a:ext cx="3471863" cy="6502400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202" y="2743199"/>
            <a:ext cx="2211705" cy="508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900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81CA-4F25-476F-A649-5C49E3140296}" type="datetimeFigureOut">
              <a:rPr kumimoji="1" lang="ja-JP" altLang="en-US" smtClean="0"/>
              <a:pPr/>
              <a:t>2018/12/6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84ABC-A8D0-423C-BE0E-5A11EFB117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357946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202" y="609600"/>
            <a:ext cx="2211705" cy="2133600"/>
          </a:xfrm>
        </p:spPr>
        <p:txBody>
          <a:bodyPr anchor="b">
            <a:normAutofit/>
          </a:bodyPr>
          <a:lstStyle>
            <a:lvl1pPr>
              <a:defRPr sz="1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14650" y="1320800"/>
            <a:ext cx="3471863" cy="6502400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202" y="2743200"/>
            <a:ext cx="2211705" cy="508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900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81CA-4F25-476F-A649-5C49E3140296}" type="datetimeFigureOut">
              <a:rPr kumimoji="1" lang="ja-JP" altLang="en-US" smtClean="0"/>
              <a:pPr/>
              <a:t>2018/12/6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84ABC-A8D0-423C-BE0E-5A11EFB117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626581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81CA-4F25-476F-A649-5C49E3140296}" type="datetimeFigureOut">
              <a:rPr kumimoji="1" lang="ja-JP" altLang="en-US" smtClean="0"/>
              <a:pPr/>
              <a:t>2018/12/6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84ABC-A8D0-423C-BE0E-5A11EFB117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382195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6" y="480483"/>
            <a:ext cx="1478756" cy="77491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7" y="480483"/>
            <a:ext cx="4350544" cy="7749116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81CA-4F25-476F-A649-5C49E3140296}" type="datetimeFigureOut">
              <a:rPr kumimoji="1" lang="ja-JP" altLang="en-US" smtClean="0"/>
              <a:pPr/>
              <a:t>2018/12/6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84ABC-A8D0-423C-BE0E-5A11EFB117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118798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50" y="1499373"/>
            <a:ext cx="5143500" cy="3183467"/>
          </a:xfrm>
        </p:spPr>
        <p:txBody>
          <a:bodyPr anchor="b">
            <a:normAutofit/>
          </a:bodyPr>
          <a:lstStyle>
            <a:lvl1pPr algn="ctr">
              <a:defRPr sz="337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>
            <a:normAutofit/>
          </a:bodyPr>
          <a:lstStyle>
            <a:lvl1pPr marL="0" indent="0" algn="ctr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57175" indent="0" algn="ctr">
              <a:buNone/>
              <a:defRPr sz="1575"/>
            </a:lvl2pPr>
            <a:lvl3pPr marL="514350" indent="0" algn="ctr">
              <a:buNone/>
              <a:defRPr sz="1350"/>
            </a:lvl3pPr>
            <a:lvl4pPr marL="771525" indent="0" algn="ctr">
              <a:buNone/>
              <a:defRPr sz="1125"/>
            </a:lvl4pPr>
            <a:lvl5pPr marL="1028700" indent="0" algn="ctr">
              <a:buNone/>
              <a:defRPr sz="1125"/>
            </a:lvl5pPr>
            <a:lvl6pPr marL="1285875" indent="0" algn="ctr">
              <a:buNone/>
              <a:defRPr sz="1125"/>
            </a:lvl6pPr>
            <a:lvl7pPr marL="1543050" indent="0" algn="ctr">
              <a:buNone/>
              <a:defRPr sz="1125"/>
            </a:lvl7pPr>
            <a:lvl8pPr marL="1800225" indent="0" algn="ctr">
              <a:buNone/>
              <a:defRPr sz="1125"/>
            </a:lvl8pPr>
            <a:lvl9pPr marL="2057400" indent="0" algn="ctr">
              <a:buNone/>
              <a:defRPr sz="1125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81CA-4F25-476F-A649-5C49E3140296}" type="datetimeFigureOut">
              <a:rPr kumimoji="1" lang="ja-JP" altLang="en-US" smtClean="0"/>
              <a:pPr/>
              <a:t>2018/12/6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84ABC-A8D0-423C-BE0E-5A11EFB117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07673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81CA-4F25-476F-A649-5C49E3140296}" type="datetimeFigureOut">
              <a:rPr kumimoji="1" lang="ja-JP" altLang="en-US" smtClean="0"/>
              <a:pPr/>
              <a:t>2018/12/6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84ABC-A8D0-423C-BE0E-5A11EFB117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172817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83231"/>
            <a:ext cx="5915025" cy="3801611"/>
          </a:xfrm>
        </p:spPr>
        <p:txBody>
          <a:bodyPr anchor="b">
            <a:normAutofit/>
          </a:bodyPr>
          <a:lstStyle>
            <a:lvl1pPr>
              <a:defRPr sz="3375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070178"/>
            <a:ext cx="5915025" cy="2000249"/>
          </a:xfrm>
        </p:spPr>
        <p:txBody>
          <a:bodyPr anchor="t">
            <a:normAutofit/>
          </a:bodyPr>
          <a:lstStyle>
            <a:lvl1pPr marL="0" indent="0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5717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81CA-4F25-476F-A649-5C49E3140296}" type="datetimeFigureOut">
              <a:rPr kumimoji="1" lang="ja-JP" altLang="en-US" smtClean="0"/>
              <a:pPr/>
              <a:t>2018/12/6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84ABC-A8D0-423C-BE0E-5A11EFB117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288440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5384" y="2438401"/>
            <a:ext cx="2914650" cy="58017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8401"/>
            <a:ext cx="2914650" cy="58017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81CA-4F25-476F-A649-5C49E3140296}" type="datetimeFigureOut">
              <a:rPr kumimoji="1" lang="ja-JP" altLang="en-US" smtClean="0"/>
              <a:pPr/>
              <a:t>2018/12/6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84ABC-A8D0-423C-BE0E-5A11EFB117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925191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384" y="2242467"/>
            <a:ext cx="2900363" cy="1100932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384" y="3343401"/>
            <a:ext cx="2900363" cy="490736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2468"/>
            <a:ext cx="2914651" cy="1100931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3401"/>
            <a:ext cx="2914651" cy="490736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81CA-4F25-476F-A649-5C49E3140296}" type="datetimeFigureOut">
              <a:rPr kumimoji="1" lang="ja-JP" altLang="en-US" smtClean="0"/>
              <a:pPr/>
              <a:t>2018/12/6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84ABC-A8D0-423C-BE0E-5A11EFB117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55686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81CA-4F25-476F-A649-5C49E3140296}" type="datetimeFigureOut">
              <a:rPr kumimoji="1" lang="ja-JP" altLang="en-US" smtClean="0"/>
              <a:pPr/>
              <a:t>2018/12/6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84ABC-A8D0-423C-BE0E-5A11EFB117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759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5384" y="2438401"/>
            <a:ext cx="2914650" cy="58017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8401"/>
            <a:ext cx="2914650" cy="58017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81CA-4F25-476F-A649-5C49E3140296}" type="datetimeFigureOut">
              <a:rPr kumimoji="1" lang="ja-JP" altLang="en-US" smtClean="0"/>
              <a:pPr/>
              <a:t>2018/12/6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84ABC-A8D0-423C-BE0E-5A11EFB117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682844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81CA-4F25-476F-A649-5C49E3140296}" type="datetimeFigureOut">
              <a:rPr kumimoji="1" lang="ja-JP" altLang="en-US" smtClean="0"/>
              <a:pPr/>
              <a:t>2018/12/6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84ABC-A8D0-423C-BE0E-5A11EFB117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943472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202" y="609601"/>
            <a:ext cx="2211705" cy="2133596"/>
          </a:xfrm>
        </p:spPr>
        <p:txBody>
          <a:bodyPr anchor="b">
            <a:normAutofit/>
          </a:bodyPr>
          <a:lstStyle>
            <a:lvl1pPr>
              <a:defRPr sz="1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4650" y="1320800"/>
            <a:ext cx="3471863" cy="6502400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202" y="2743199"/>
            <a:ext cx="2211705" cy="508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900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81CA-4F25-476F-A649-5C49E3140296}" type="datetimeFigureOut">
              <a:rPr kumimoji="1" lang="ja-JP" altLang="en-US" smtClean="0"/>
              <a:pPr/>
              <a:t>2018/12/6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84ABC-A8D0-423C-BE0E-5A11EFB117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88881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202" y="609600"/>
            <a:ext cx="2211705" cy="2133600"/>
          </a:xfrm>
        </p:spPr>
        <p:txBody>
          <a:bodyPr anchor="b">
            <a:normAutofit/>
          </a:bodyPr>
          <a:lstStyle>
            <a:lvl1pPr>
              <a:defRPr sz="1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14650" y="1320800"/>
            <a:ext cx="3471863" cy="6502400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202" y="2743200"/>
            <a:ext cx="2211705" cy="508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900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81CA-4F25-476F-A649-5C49E3140296}" type="datetimeFigureOut">
              <a:rPr kumimoji="1" lang="ja-JP" altLang="en-US" smtClean="0"/>
              <a:pPr/>
              <a:t>2018/12/6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84ABC-A8D0-423C-BE0E-5A11EFB117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999609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81CA-4F25-476F-A649-5C49E3140296}" type="datetimeFigureOut">
              <a:rPr kumimoji="1" lang="ja-JP" altLang="en-US" smtClean="0"/>
              <a:pPr/>
              <a:t>2018/12/6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84ABC-A8D0-423C-BE0E-5A11EFB117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933021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6" y="480483"/>
            <a:ext cx="1478756" cy="77491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7" y="480483"/>
            <a:ext cx="4350544" cy="7749116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81CA-4F25-476F-A649-5C49E3140296}" type="datetimeFigureOut">
              <a:rPr kumimoji="1" lang="ja-JP" altLang="en-US" smtClean="0"/>
              <a:pPr/>
              <a:t>2018/12/6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84ABC-A8D0-423C-BE0E-5A11EFB117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6820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384" y="2242467"/>
            <a:ext cx="2900363" cy="1100932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384" y="3343401"/>
            <a:ext cx="2900363" cy="490736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2468"/>
            <a:ext cx="2914651" cy="1100931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3401"/>
            <a:ext cx="2914651" cy="490736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81CA-4F25-476F-A649-5C49E3140296}" type="datetimeFigureOut">
              <a:rPr kumimoji="1" lang="ja-JP" altLang="en-US" smtClean="0"/>
              <a:pPr/>
              <a:t>2018/12/6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84ABC-A8D0-423C-BE0E-5A11EFB117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648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81CA-4F25-476F-A649-5C49E3140296}" type="datetimeFigureOut">
              <a:rPr kumimoji="1" lang="ja-JP" altLang="en-US" smtClean="0"/>
              <a:pPr/>
              <a:t>2018/12/6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84ABC-A8D0-423C-BE0E-5A11EFB117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99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81CA-4F25-476F-A649-5C49E3140296}" type="datetimeFigureOut">
              <a:rPr kumimoji="1" lang="ja-JP" altLang="en-US" smtClean="0"/>
              <a:pPr/>
              <a:t>2018/12/6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84ABC-A8D0-423C-BE0E-5A11EFB117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7425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202" y="609601"/>
            <a:ext cx="2211705" cy="2133596"/>
          </a:xfrm>
        </p:spPr>
        <p:txBody>
          <a:bodyPr anchor="b">
            <a:normAutofit/>
          </a:bodyPr>
          <a:lstStyle>
            <a:lvl1pPr>
              <a:defRPr sz="1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4650" y="1320800"/>
            <a:ext cx="3471863" cy="6502400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202" y="2743199"/>
            <a:ext cx="2211705" cy="508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900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81CA-4F25-476F-A649-5C49E3140296}" type="datetimeFigureOut">
              <a:rPr kumimoji="1" lang="ja-JP" altLang="en-US" smtClean="0"/>
              <a:pPr/>
              <a:t>2018/12/6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84ABC-A8D0-423C-BE0E-5A11EFB117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458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202" y="609600"/>
            <a:ext cx="2211705" cy="2133600"/>
          </a:xfrm>
        </p:spPr>
        <p:txBody>
          <a:bodyPr anchor="b">
            <a:normAutofit/>
          </a:bodyPr>
          <a:lstStyle>
            <a:lvl1pPr>
              <a:defRPr sz="1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14650" y="1320800"/>
            <a:ext cx="3471863" cy="6502400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202" y="2743200"/>
            <a:ext cx="2211705" cy="508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900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81CA-4F25-476F-A649-5C49E3140296}" type="datetimeFigureOut">
              <a:rPr kumimoji="1" lang="ja-JP" altLang="en-US" smtClean="0"/>
              <a:pPr/>
              <a:t>2018/12/6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84ABC-A8D0-423C-BE0E-5A11EFB117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8495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5384" y="487680"/>
            <a:ext cx="5915025" cy="1767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384" y="2438401"/>
            <a:ext cx="5915025" cy="58017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19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73E81CA-4F25-476F-A649-5C49E3140296}" type="datetimeFigureOut">
              <a:rPr kumimoji="1" lang="ja-JP" altLang="en-US" smtClean="0"/>
              <a:pPr/>
              <a:t>2018/12/6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19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7359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84ABC-A8D0-423C-BE0E-5A11EFB117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1356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Wingdings 2" pitchFamily="18" charset="2"/>
        <a:buChar char="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Wingdings 2" pitchFamily="18" charset="2"/>
        <a:buChar char="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Wingdings 2" pitchFamily="18" charset="2"/>
        <a:buChar char="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Wingdings 2" pitchFamily="18" charset="2"/>
        <a:buChar char="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spcBef>
          <a:spcPct val="20000"/>
        </a:spcBef>
        <a:buFont typeface="Wingdings 2" pitchFamily="18" charset="2"/>
        <a:buChar char="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spcBef>
          <a:spcPct val="20000"/>
        </a:spcBef>
        <a:buFont typeface="Wingdings 2" pitchFamily="18" charset="2"/>
        <a:buChar char="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spcBef>
          <a:spcPct val="20000"/>
        </a:spcBef>
        <a:buFont typeface="Wingdings 2" pitchFamily="18" charset="2"/>
        <a:buChar char="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spcBef>
          <a:spcPct val="20000"/>
        </a:spcBef>
        <a:buFont typeface="Wingdings 2" pitchFamily="18" charset="2"/>
        <a:buChar char="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5384" y="487680"/>
            <a:ext cx="5915025" cy="1767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384" y="2438401"/>
            <a:ext cx="5915025" cy="58017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19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73E81CA-4F25-476F-A649-5C49E3140296}" type="datetimeFigureOut">
              <a:rPr kumimoji="1" lang="ja-JP" altLang="en-US" smtClean="0"/>
              <a:pPr/>
              <a:t>2018/12/6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19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7359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84ABC-A8D0-423C-BE0E-5A11EFB117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4891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Wingdings 2" pitchFamily="18" charset="2"/>
        <a:buChar char="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Wingdings 2" pitchFamily="18" charset="2"/>
        <a:buChar char="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Wingdings 2" pitchFamily="18" charset="2"/>
        <a:buChar char="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Wingdings 2" pitchFamily="18" charset="2"/>
        <a:buChar char="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spcBef>
          <a:spcPct val="20000"/>
        </a:spcBef>
        <a:buFont typeface="Wingdings 2" pitchFamily="18" charset="2"/>
        <a:buChar char="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spcBef>
          <a:spcPct val="20000"/>
        </a:spcBef>
        <a:buFont typeface="Wingdings 2" pitchFamily="18" charset="2"/>
        <a:buChar char="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spcBef>
          <a:spcPct val="20000"/>
        </a:spcBef>
        <a:buFont typeface="Wingdings 2" pitchFamily="18" charset="2"/>
        <a:buChar char="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spcBef>
          <a:spcPct val="20000"/>
        </a:spcBef>
        <a:buFont typeface="Wingdings 2" pitchFamily="18" charset="2"/>
        <a:buChar char="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5384" y="487680"/>
            <a:ext cx="5915025" cy="1767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384" y="2438401"/>
            <a:ext cx="5915025" cy="58017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19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73E81CA-4F25-476F-A649-5C49E3140296}" type="datetimeFigureOut">
              <a:rPr kumimoji="1" lang="ja-JP" altLang="en-US" smtClean="0"/>
              <a:pPr/>
              <a:t>2018/12/6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19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7359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84ABC-A8D0-423C-BE0E-5A11EFB117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6590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Wingdings 2" pitchFamily="18" charset="2"/>
        <a:buChar char="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Wingdings 2" pitchFamily="18" charset="2"/>
        <a:buChar char="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Wingdings 2" pitchFamily="18" charset="2"/>
        <a:buChar char="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Wingdings 2" pitchFamily="18" charset="2"/>
        <a:buChar char="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spcBef>
          <a:spcPct val="20000"/>
        </a:spcBef>
        <a:buFont typeface="Wingdings 2" pitchFamily="18" charset="2"/>
        <a:buChar char="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spcBef>
          <a:spcPct val="20000"/>
        </a:spcBef>
        <a:buFont typeface="Wingdings 2" pitchFamily="18" charset="2"/>
        <a:buChar char="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spcBef>
          <a:spcPct val="20000"/>
        </a:spcBef>
        <a:buFont typeface="Wingdings 2" pitchFamily="18" charset="2"/>
        <a:buChar char="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spcBef>
          <a:spcPct val="20000"/>
        </a:spcBef>
        <a:buFont typeface="Wingdings 2" pitchFamily="18" charset="2"/>
        <a:buChar char="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5384" y="487680"/>
            <a:ext cx="5915025" cy="1767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384" y="2438401"/>
            <a:ext cx="5915025" cy="58017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19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73E81CA-4F25-476F-A649-5C49E3140296}" type="datetimeFigureOut">
              <a:rPr kumimoji="1" lang="ja-JP" altLang="en-US" smtClean="0"/>
              <a:pPr/>
              <a:t>2018/12/6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19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7359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84ABC-A8D0-423C-BE0E-5A11EFB1174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742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Wingdings 2" pitchFamily="18" charset="2"/>
        <a:buChar char="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Wingdings 2" pitchFamily="18" charset="2"/>
        <a:buChar char="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Wingdings 2" pitchFamily="18" charset="2"/>
        <a:buChar char="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Wingdings 2" pitchFamily="18" charset="2"/>
        <a:buChar char="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spcBef>
          <a:spcPct val="20000"/>
        </a:spcBef>
        <a:buFont typeface="Wingdings 2" pitchFamily="18" charset="2"/>
        <a:buChar char="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spcBef>
          <a:spcPct val="20000"/>
        </a:spcBef>
        <a:buFont typeface="Wingdings 2" pitchFamily="18" charset="2"/>
        <a:buChar char="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spcBef>
          <a:spcPct val="20000"/>
        </a:spcBef>
        <a:buFont typeface="Wingdings 2" pitchFamily="18" charset="2"/>
        <a:buChar char="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spcBef>
          <a:spcPct val="20000"/>
        </a:spcBef>
        <a:buFont typeface="Wingdings 2" pitchFamily="18" charset="2"/>
        <a:buChar char="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4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Relationship Id="rId9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64704" y="251521"/>
            <a:ext cx="5472608" cy="1008111"/>
          </a:xfrm>
        </p:spPr>
        <p:txBody>
          <a:bodyPr>
            <a:prstTxWarp prst="textPlain">
              <a:avLst/>
            </a:prstTxWarp>
            <a:normAutofit fontScale="90000"/>
          </a:bodyPr>
          <a:lstStyle/>
          <a:p>
            <a:r>
              <a:rPr lang="ja-JP" altLang="en-US" dirty="0" smtClean="0">
                <a:solidFill>
                  <a:schemeClr val="accent4">
                    <a:lumMod val="75000"/>
                  </a:schemeClr>
                </a:solidFill>
              </a:rPr>
              <a:t>がん患者サロンへ</a:t>
            </a:r>
            <a:r>
              <a:rPr lang="en-US" altLang="ja-JP" dirty="0" smtClean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en-US" altLang="ja-JP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ja-JP" altLang="en-US" dirty="0" smtClean="0">
                <a:solidFill>
                  <a:schemeClr val="accent4">
                    <a:lumMod val="75000"/>
                  </a:schemeClr>
                </a:solidFill>
              </a:rPr>
              <a:t>ようこそ</a:t>
            </a:r>
            <a:endParaRPr kumimoji="1" lang="ja-JP" alt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330575" y="6825993"/>
            <a:ext cx="2943505" cy="876533"/>
          </a:xfrm>
        </p:spPr>
        <p:txBody>
          <a:bodyPr>
            <a:normAutofit fontScale="32500" lnSpcReduction="20000"/>
          </a:bodyPr>
          <a:lstStyle/>
          <a:p>
            <a:pPr algn="l"/>
            <a:r>
              <a:rPr lang="ja-JP" altLang="en-US" sz="37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連絡先</a:t>
            </a:r>
            <a:r>
              <a:rPr lang="ja-JP" altLang="en-US" sz="3700" dirty="0" smtClean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ja-JP" altLang="en-US" sz="37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香川大学医学部附属病院　</a:t>
            </a:r>
            <a:endParaRPr lang="en-US" altLang="ja-JP" sz="3700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l"/>
            <a:r>
              <a:rPr lang="ja-JP" altLang="en-US" sz="37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            がん相談支援センター　　　　　　　</a:t>
            </a:r>
            <a:endParaRPr lang="en-US" altLang="ja-JP" sz="3700" dirty="0" smtClean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l"/>
            <a:r>
              <a:rPr lang="ja-JP" altLang="en-US" sz="37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　      ℡：</a:t>
            </a:r>
            <a:r>
              <a:rPr lang="en-US" altLang="ja-JP" sz="37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087-891-2473</a:t>
            </a:r>
            <a:endParaRPr lang="ja-JP" altLang="en-US" sz="3700" dirty="0" smtClean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737358" y="1393462"/>
            <a:ext cx="6624698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  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がん患者サロンとは、患者さん同士の語らいの場です。</a:t>
            </a:r>
            <a: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/>
            </a:r>
            <a:b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</a:br>
            <a:r>
              <a:rPr lang="en-US" altLang="ja-JP" sz="1400" dirty="0" smtClean="0">
                <a:latin typeface="HG丸ｺﾞｼｯｸM-PRO" pitchFamily="50" charset="-128"/>
                <a:ea typeface="HG丸ｺﾞｼｯｸM-PRO" pitchFamily="50" charset="-128"/>
              </a:rPr>
              <a:t>  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がん患者さんとそのご家族の方なら、どなたでも参加できます。</a:t>
            </a:r>
            <a:endParaRPr lang="en-US" altLang="ja-JP" sz="14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  他院に通院中の方もお気軽にご参加ください。</a:t>
            </a:r>
            <a:endParaRPr lang="en-US" altLang="ja-JP" sz="14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         </a:t>
            </a:r>
            <a:r>
              <a:rPr lang="en-US" altLang="ja-JP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/>
            </a:r>
            <a:br>
              <a:rPr lang="en-US" altLang="ja-JP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</a:br>
            <a:r>
              <a:rPr lang="en-US" altLang="ja-JP" dirty="0" smtClean="0">
                <a:solidFill>
                  <a:srgbClr val="002060"/>
                </a:solidFill>
                <a:latin typeface="HG丸ｺﾞｼｯｸM-PRO" pitchFamily="50" charset="-128"/>
                <a:ea typeface="HG丸ｺﾞｼｯｸM-PRO" pitchFamily="50" charset="-128"/>
              </a:rPr>
              <a:t> </a:t>
            </a:r>
            <a:r>
              <a:rPr lang="ja-JP" altLang="en-US" sz="16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日時：</a:t>
            </a:r>
            <a:r>
              <a:rPr lang="ja-JP" altLang="en-US" sz="16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平成</a:t>
            </a:r>
            <a:r>
              <a:rPr lang="en-US" altLang="ja-JP" sz="16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31</a:t>
            </a:r>
            <a:r>
              <a:rPr lang="ja-JP" altLang="en-US" sz="16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年</a:t>
            </a:r>
            <a:r>
              <a:rPr lang="en-US" altLang="ja-JP" sz="1600" b="1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6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月</a:t>
            </a:r>
            <a:r>
              <a:rPr lang="en-US" altLang="ja-JP" sz="16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17</a:t>
            </a:r>
            <a:r>
              <a:rPr lang="ja-JP" altLang="en-US" sz="16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日（木）</a:t>
            </a:r>
            <a:r>
              <a:rPr lang="en-US" altLang="ja-JP" sz="14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14:00</a:t>
            </a:r>
            <a:r>
              <a:rPr lang="ja-JP" altLang="en-US" sz="14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～</a:t>
            </a:r>
            <a:r>
              <a:rPr lang="en-US" altLang="ja-JP" sz="14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16:00</a:t>
            </a:r>
            <a:r>
              <a:rPr lang="en-US" altLang="ja-JP" sz="1600" b="1" dirty="0" smtClean="0">
                <a:latin typeface="HG丸ｺﾞｼｯｸM-PRO" pitchFamily="50" charset="-128"/>
                <a:ea typeface="HG丸ｺﾞｼｯｸM-PRO" pitchFamily="50" charset="-128"/>
              </a:rPr>
              <a:t>     </a:t>
            </a:r>
            <a:r>
              <a:rPr lang="ja-JP" altLang="en-US" sz="16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      　　　　　　　　　　　　　　　　　</a:t>
            </a:r>
            <a:r>
              <a:rPr lang="en-US" altLang="ja-JP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/>
            </a:r>
            <a:br>
              <a:rPr lang="en-US" altLang="ja-JP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</a:br>
            <a:r>
              <a:rPr lang="en-US" altLang="ja-JP" sz="1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 </a:t>
            </a: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場所：香川</a:t>
            </a:r>
            <a:r>
              <a:rPr lang="ja-JP" altLang="en-US" sz="16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大学医学部附属病院</a:t>
            </a:r>
            <a:endParaRPr lang="en-US" altLang="ja-JP" sz="1600" dirty="0" smtClean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　 　　</a:t>
            </a:r>
            <a:r>
              <a:rPr lang="ja-JP" altLang="en-US" sz="1600" dirty="0" smtClean="0">
                <a:latin typeface="HG丸ｺﾞｼｯｸM-PRO" pitchFamily="50" charset="-128"/>
                <a:ea typeface="HG丸ｺﾞｼｯｸM-PRO" pitchFamily="50" charset="-128"/>
              </a:rPr>
              <a:t>西病棟</a:t>
            </a:r>
            <a:r>
              <a:rPr lang="en-US" altLang="ja-JP" sz="16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6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階　カンファレンスルーム </a:t>
            </a:r>
            <a:r>
              <a:rPr lang="en-US" altLang="ja-JP" sz="16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(</a:t>
            </a:r>
            <a:r>
              <a:rPr lang="ja-JP" altLang="en-US" sz="16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下に案内図</a:t>
            </a:r>
            <a:r>
              <a:rPr lang="en-US" altLang="ja-JP" sz="1600" dirty="0" smtClean="0">
                <a:latin typeface="HG丸ｺﾞｼｯｸM-PRO" pitchFamily="50" charset="-128"/>
                <a:ea typeface="HG丸ｺﾞｼｯｸM-PRO" pitchFamily="50" charset="-128"/>
              </a:rPr>
              <a:t>)</a:t>
            </a:r>
          </a:p>
          <a:p>
            <a:endParaRPr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402788" y="3579798"/>
            <a:ext cx="597854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b="1" dirty="0" smtClean="0">
                <a:solidFill>
                  <a:schemeClr val="accent2">
                    <a:lumMod val="5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第</a:t>
            </a:r>
            <a:r>
              <a:rPr lang="en-US" altLang="ja-JP" sz="1600" b="1" dirty="0" smtClean="0">
                <a:solidFill>
                  <a:schemeClr val="accent2">
                    <a:lumMod val="5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Ⅰ</a:t>
            </a:r>
            <a:r>
              <a:rPr lang="ja-JP" altLang="en-US" sz="1600" b="1" dirty="0" smtClean="0">
                <a:solidFill>
                  <a:schemeClr val="accent2">
                    <a:lumMod val="5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部</a:t>
            </a:r>
            <a:r>
              <a:rPr lang="ja-JP" altLang="en-US" sz="16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600" b="1" dirty="0" smtClean="0">
                <a:solidFill>
                  <a:schemeClr val="accent2">
                    <a:lumMod val="5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ミニ講演会（</a:t>
            </a:r>
            <a:r>
              <a:rPr lang="en-US" altLang="ja-JP" sz="1600" b="1" dirty="0" smtClean="0">
                <a:solidFill>
                  <a:schemeClr val="accent2">
                    <a:lumMod val="5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14:00</a:t>
            </a:r>
            <a:r>
              <a:rPr lang="ja-JP" altLang="en-US" sz="1600" b="1" dirty="0" smtClean="0">
                <a:solidFill>
                  <a:schemeClr val="accent2">
                    <a:lumMod val="5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～　）</a:t>
            </a:r>
            <a:endParaRPr lang="en-US" altLang="ja-JP" sz="1600" b="1" dirty="0" smtClean="0">
              <a:solidFill>
                <a:schemeClr val="accent2">
                  <a:lumMod val="50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b="1" dirty="0" smtClean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b="1" dirty="0">
                <a:latin typeface="HG丸ｺﾞｼｯｸM-PRO" pitchFamily="50" charset="-128"/>
                <a:ea typeface="HG丸ｺﾞｼｯｸM-PRO" pitchFamily="50" charset="-128"/>
              </a:rPr>
              <a:t> </a:t>
            </a:r>
            <a:r>
              <a:rPr lang="ja-JP" altLang="en-US" b="1" dirty="0" smtClean="0">
                <a:latin typeface="HG丸ｺﾞｼｯｸM-PRO" pitchFamily="50" charset="-128"/>
                <a:ea typeface="HG丸ｺﾞｼｯｸM-PRO" pitchFamily="50" charset="-128"/>
              </a:rPr>
              <a:t> </a:t>
            </a:r>
            <a:r>
              <a:rPr lang="ja-JP" altLang="en-US" sz="1600" b="1" dirty="0" smtClean="0">
                <a:latin typeface="HG丸ｺﾞｼｯｸM-PRO" pitchFamily="50" charset="-128"/>
                <a:ea typeface="HG丸ｺﾞｼｯｸM-PRO" pitchFamily="50" charset="-128"/>
              </a:rPr>
              <a:t> 講演：</a:t>
            </a:r>
            <a:r>
              <a:rPr lang="en-US" altLang="ja-JP" sz="1600" b="1" dirty="0" smtClean="0">
                <a:solidFill>
                  <a:schemeClr val="accent5">
                    <a:lumMod val="75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『</a:t>
            </a:r>
            <a:r>
              <a:rPr lang="ja-JP" altLang="en-US" sz="1600" b="1" dirty="0" smtClean="0">
                <a:solidFill>
                  <a:schemeClr val="accent5">
                    <a:lumMod val="75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治療中も自分らしくいるために</a:t>
            </a:r>
            <a:r>
              <a:rPr lang="en-US" altLang="ja-JP" sz="1600" b="1" dirty="0" smtClean="0">
                <a:solidFill>
                  <a:schemeClr val="accent5">
                    <a:lumMod val="75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』</a:t>
            </a:r>
          </a:p>
          <a:p>
            <a:r>
              <a:rPr lang="ja-JP" altLang="en-US" sz="1600" b="1" dirty="0">
                <a:solidFill>
                  <a:schemeClr val="accent5">
                    <a:lumMod val="75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600" b="1" dirty="0" smtClean="0">
                <a:solidFill>
                  <a:schemeClr val="accent5">
                    <a:lumMod val="75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　　　　　～ウィッグ選び・メイク・ヘアケアについて～</a:t>
            </a:r>
            <a:endParaRPr lang="en-US" altLang="ja-JP" sz="1600" b="1" dirty="0" smtClean="0">
              <a:solidFill>
                <a:schemeClr val="accent5">
                  <a:lumMod val="75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626799" y="4587850"/>
            <a:ext cx="507093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b="1" dirty="0" smtClean="0">
                <a:latin typeface="HG丸ｺﾞｼｯｸM-PRO" pitchFamily="50" charset="-128"/>
                <a:ea typeface="HG丸ｺﾞｼｯｸM-PRO" pitchFamily="50" charset="-128"/>
              </a:rPr>
              <a:t>　講師：</a:t>
            </a:r>
            <a:r>
              <a:rPr lang="en-US" altLang="ja-JP" sz="1600" b="1" dirty="0" smtClean="0">
                <a:latin typeface="HG丸ｺﾞｼｯｸM-PRO" pitchFamily="50" charset="-128"/>
                <a:ea typeface="HG丸ｺﾞｼｯｸM-PRO" pitchFamily="50" charset="-128"/>
              </a:rPr>
              <a:t>NPO</a:t>
            </a:r>
            <a:r>
              <a:rPr lang="ja-JP" altLang="en-US" sz="1600" b="1" dirty="0" smtClean="0">
                <a:latin typeface="HG丸ｺﾞｼｯｸM-PRO" pitchFamily="50" charset="-128"/>
                <a:ea typeface="HG丸ｺﾞｼｯｸM-PRO" pitchFamily="50" charset="-128"/>
              </a:rPr>
              <a:t>法人日本ヘアエピテーゼ協会</a:t>
            </a:r>
            <a:r>
              <a:rPr lang="ja-JP" altLang="en-US" sz="1600" b="1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endParaRPr lang="en-US" altLang="ja-JP" sz="1600" b="1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en-US" altLang="ja-JP" sz="1600" b="1" dirty="0">
                <a:latin typeface="HG丸ｺﾞｼｯｸM-PRO" pitchFamily="50" charset="-128"/>
                <a:ea typeface="HG丸ｺﾞｼｯｸM-PRO" pitchFamily="50" charset="-128"/>
              </a:rPr>
              <a:t> </a:t>
            </a:r>
            <a:r>
              <a:rPr lang="en-US" altLang="ja-JP" sz="1600" b="1" dirty="0" smtClean="0">
                <a:latin typeface="HG丸ｺﾞｼｯｸM-PRO" pitchFamily="50" charset="-128"/>
                <a:ea typeface="HG丸ｺﾞｼｯｸM-PRO" pitchFamily="50" charset="-128"/>
              </a:rPr>
              <a:t>        </a:t>
            </a:r>
            <a:r>
              <a:rPr lang="ja-JP" altLang="en-US" sz="1600" b="1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600" b="1" dirty="0" smtClean="0">
                <a:latin typeface="HG丸ｺﾞｼｯｸM-PRO" pitchFamily="50" charset="-128"/>
                <a:ea typeface="HG丸ｺﾞｼｯｸM-PRO" pitchFamily="50" charset="-128"/>
              </a:rPr>
              <a:t>　再現美容師　安部　香緒里　先生</a:t>
            </a:r>
            <a:endParaRPr lang="ja-JP" altLang="en-US" sz="1600" dirty="0"/>
          </a:p>
        </p:txBody>
      </p:sp>
      <p:sp>
        <p:nvSpPr>
          <p:cNvPr id="10" name="正方形/長方形 9"/>
          <p:cNvSpPr/>
          <p:nvPr/>
        </p:nvSpPr>
        <p:spPr>
          <a:xfrm>
            <a:off x="419809" y="5925222"/>
            <a:ext cx="563462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b="1" dirty="0" smtClean="0">
                <a:solidFill>
                  <a:schemeClr val="accent2">
                    <a:lumMod val="5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第</a:t>
            </a:r>
            <a:r>
              <a:rPr lang="en-US" altLang="ja-JP" sz="1600" b="1" dirty="0" smtClean="0">
                <a:solidFill>
                  <a:schemeClr val="accent2">
                    <a:lumMod val="5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Ⅱ</a:t>
            </a:r>
            <a:r>
              <a:rPr lang="ja-JP" altLang="en-US" sz="1600" b="1" dirty="0" smtClean="0">
                <a:solidFill>
                  <a:schemeClr val="accent2">
                    <a:lumMod val="5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部　</a:t>
            </a:r>
            <a:r>
              <a:rPr lang="ja-JP" altLang="en-US" sz="1600" b="1" dirty="0">
                <a:solidFill>
                  <a:schemeClr val="accent2">
                    <a:lumMod val="5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話し合</a:t>
            </a:r>
            <a:r>
              <a:rPr lang="ja-JP" altLang="en-US" sz="1600" b="1" dirty="0" smtClean="0">
                <a:solidFill>
                  <a:schemeClr val="accent2">
                    <a:lumMod val="5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いの時間（</a:t>
            </a:r>
            <a:r>
              <a:rPr lang="en-US" altLang="ja-JP" sz="1600" b="1" dirty="0" smtClean="0">
                <a:solidFill>
                  <a:schemeClr val="accent2">
                    <a:lumMod val="5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15:00</a:t>
            </a:r>
            <a:r>
              <a:rPr lang="ja-JP" altLang="en-US" sz="1600" b="1" dirty="0" smtClean="0">
                <a:solidFill>
                  <a:schemeClr val="accent2">
                    <a:lumMod val="50000"/>
                  </a:schemeClr>
                </a:solidFill>
                <a:latin typeface="HG丸ｺﾞｼｯｸM-PRO" pitchFamily="50" charset="-128"/>
                <a:ea typeface="HG丸ｺﾞｼｯｸM-PRO" pitchFamily="50" charset="-128"/>
              </a:rPr>
              <a:t>頃～　）</a:t>
            </a:r>
            <a:endParaRPr lang="en-US" altLang="ja-JP" sz="1600" b="1" dirty="0" smtClean="0">
              <a:solidFill>
                <a:schemeClr val="accent2">
                  <a:lumMod val="50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b="1" dirty="0" smtClean="0">
                <a:latin typeface="HG丸ｺﾞｼｯｸM-PRO" pitchFamily="50" charset="-128"/>
                <a:ea typeface="HG丸ｺﾞｼｯｸM-PRO" pitchFamily="50" charset="-128"/>
              </a:rPr>
              <a:t>　 </a:t>
            </a:r>
            <a:r>
              <a:rPr lang="ja-JP" altLang="en-US" sz="1500" dirty="0" smtClean="0">
                <a:latin typeface="HG丸ｺﾞｼｯｸM-PRO" pitchFamily="50" charset="-128"/>
                <a:ea typeface="HG丸ｺﾞｼｯｸM-PRO" pitchFamily="50" charset="-128"/>
              </a:rPr>
              <a:t>患者さん同士・ご家族の語らいの時間です。</a:t>
            </a:r>
          </a:p>
          <a:p>
            <a:r>
              <a:rPr lang="ja-JP" altLang="en-US" sz="1500" dirty="0" smtClean="0">
                <a:latin typeface="HG丸ｺﾞｼｯｸM-PRO" pitchFamily="50" charset="-128"/>
                <a:ea typeface="HG丸ｺﾞｼｯｸM-PRO" pitchFamily="50" charset="-128"/>
              </a:rPr>
              <a:t>　 どうぞお気軽にご参加ください。 途中退出可能です。</a:t>
            </a:r>
            <a:endParaRPr lang="en-US" altLang="ja-JP" sz="15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500" dirty="0" smtClean="0">
                <a:latin typeface="HG丸ｺﾞｼｯｸM-PRO" pitchFamily="50" charset="-128"/>
                <a:ea typeface="HG丸ｺﾞｼｯｸM-PRO" pitchFamily="50" charset="-128"/>
              </a:rPr>
              <a:t>　 </a:t>
            </a:r>
            <a:endParaRPr lang="ja-JP" altLang="en-US" sz="1500" dirty="0"/>
          </a:p>
        </p:txBody>
      </p:sp>
      <p:sp>
        <p:nvSpPr>
          <p:cNvPr id="11" name="正方形/長方形 10"/>
          <p:cNvSpPr/>
          <p:nvPr/>
        </p:nvSpPr>
        <p:spPr>
          <a:xfrm>
            <a:off x="3330576" y="7557427"/>
            <a:ext cx="29067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お車でお越しの際には、病院駐車場をご利用ください。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駐車券をお持ちいただければ、駐車料金が無料になります</a:t>
            </a:r>
            <a:r>
              <a:rPr lang="ja-JP" altLang="en-US" sz="1200" dirty="0" smtClean="0">
                <a:solidFill>
                  <a:srgbClr val="FF9900"/>
                </a:solidFill>
                <a:latin typeface="HG丸ｺﾞｼｯｸM-PRO" pitchFamily="50" charset="-128"/>
                <a:ea typeface="HG丸ｺﾞｼｯｸM-PRO" pitchFamily="50" charset="-128"/>
              </a:rPr>
              <a:t>。</a:t>
            </a:r>
            <a:endParaRPr lang="en-US" altLang="ja-JP" sz="1200" dirty="0" smtClean="0">
              <a:solidFill>
                <a:srgbClr val="FF99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13" name="Picture 2" descr="C:\Users\地域連携\Desktop\catchyoko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40968" y="8356076"/>
            <a:ext cx="3527425" cy="575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75" y="6845641"/>
            <a:ext cx="2610293" cy="2118350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  <a:alpha val="48000"/>
              </a:schemeClr>
            </a:solidFill>
          </a:ln>
          <a:effectLst/>
        </p:spPr>
      </p:pic>
      <p:sp>
        <p:nvSpPr>
          <p:cNvPr id="9" name="正方形/長方形 8"/>
          <p:cNvSpPr/>
          <p:nvPr/>
        </p:nvSpPr>
        <p:spPr>
          <a:xfrm>
            <a:off x="908720" y="8820472"/>
            <a:ext cx="144016" cy="14351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88513">
            <a:off x="4029338" y="5176707"/>
            <a:ext cx="780678" cy="78067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4" name="図 13"/>
          <p:cNvPicPr>
            <a:picLocks noChangeAspect="1"/>
          </p:cNvPicPr>
          <p:nvPr/>
        </p:nvPicPr>
        <p:blipFill rotWithShape="1"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601" t="16707" r="1732" b="6024"/>
          <a:stretch/>
        </p:blipFill>
        <p:spPr>
          <a:xfrm rot="20312169">
            <a:off x="5200149" y="4816059"/>
            <a:ext cx="1073931" cy="99338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2281">
            <a:off x="886346" y="5145458"/>
            <a:ext cx="754421" cy="75442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7" name="図 16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542" t="25478" r="7427" b="10262"/>
          <a:stretch/>
        </p:blipFill>
        <p:spPr>
          <a:xfrm rot="578129">
            <a:off x="2102395" y="5211825"/>
            <a:ext cx="678533" cy="6408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8" name="図 17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40" r="32360" b="33200"/>
          <a:stretch/>
        </p:blipFill>
        <p:spPr>
          <a:xfrm>
            <a:off x="2904355" y="5162637"/>
            <a:ext cx="813655" cy="808820"/>
          </a:xfrm>
          <a:prstGeom prst="rect">
            <a:avLst/>
          </a:prstGeom>
        </p:spPr>
      </p:pic>
      <p:pic>
        <p:nvPicPr>
          <p:cNvPr id="20" name="図 19"/>
          <p:cNvPicPr>
            <a:picLocks noChangeAspect="1"/>
          </p:cNvPicPr>
          <p:nvPr/>
        </p:nvPicPr>
        <p:blipFill rotWithShape="1"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84" r="22016" b="8163"/>
          <a:stretch/>
        </p:blipFill>
        <p:spPr>
          <a:xfrm>
            <a:off x="-1760" y="398916"/>
            <a:ext cx="1183318" cy="180218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1046</TotalTime>
  <Words>59</Words>
  <Application>Microsoft Office PowerPoint</Application>
  <PresentationFormat>画面に合わせる 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4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HG丸ｺﾞｼｯｸM-PRO</vt:lpstr>
      <vt:lpstr>ＭＳ Ｐゴシック</vt:lpstr>
      <vt:lpstr>Calibri</vt:lpstr>
      <vt:lpstr>Calibri Light</vt:lpstr>
      <vt:lpstr>Wingdings 2</vt:lpstr>
      <vt:lpstr>HDOfficeLightV0</vt:lpstr>
      <vt:lpstr>1_HDOfficeLightV0</vt:lpstr>
      <vt:lpstr>2_HDOfficeLightV0</vt:lpstr>
      <vt:lpstr>3_HDOfficeLightV0</vt:lpstr>
      <vt:lpstr>がん患者サロンへ ようこそ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がん患者サロンへ 　　　ようこそ</dc:title>
  <dc:creator>user1</dc:creator>
  <cp:lastModifiedBy>user</cp:lastModifiedBy>
  <cp:revision>100</cp:revision>
  <cp:lastPrinted>2018-12-06T01:39:39Z</cp:lastPrinted>
  <dcterms:created xsi:type="dcterms:W3CDTF">2017-02-15T06:41:33Z</dcterms:created>
  <dcterms:modified xsi:type="dcterms:W3CDTF">2018-12-06T01:39:53Z</dcterms:modified>
</cp:coreProperties>
</file>